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8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34" autoAdjust="0"/>
  </p:normalViewPr>
  <p:slideViewPr>
    <p:cSldViewPr>
      <p:cViewPr varScale="1">
        <p:scale>
          <a:sx n="61" d="100"/>
          <a:sy n="61" d="100"/>
        </p:scale>
        <p:origin x="-2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097740" cy="37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00570"/>
            <a:ext cx="5429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004888"/>
            <a:ext cx="7334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15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52525"/>
            <a:ext cx="7353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009650"/>
            <a:ext cx="7229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1362075"/>
            <a:ext cx="68484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042131" cy="46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923925"/>
            <a:ext cx="69437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486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1750199" y="5179231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642919"/>
            <a:ext cx="7467629" cy="52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5343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857364"/>
            <a:ext cx="800100" cy="19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3590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345" y="857232"/>
            <a:ext cx="7131580" cy="46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45" y="928670"/>
            <a:ext cx="74564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20" y="785794"/>
            <a:ext cx="7106955" cy="47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93" y="928670"/>
            <a:ext cx="7216996" cy="44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17" y="1528763"/>
            <a:ext cx="7279133" cy="44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281" y="1071546"/>
            <a:ext cx="7147458" cy="43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28" y="785794"/>
            <a:ext cx="7434685" cy="466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165265" cy="45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6961511" cy="46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571500"/>
            <a:ext cx="8439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681038"/>
            <a:ext cx="74199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419100"/>
            <a:ext cx="82962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561975"/>
            <a:ext cx="82105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419100"/>
            <a:ext cx="86487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61925"/>
            <a:ext cx="907732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552450"/>
            <a:ext cx="86201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538163"/>
            <a:ext cx="86296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585788"/>
            <a:ext cx="85248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19100"/>
            <a:ext cx="857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485775"/>
            <a:ext cx="86296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547688"/>
            <a:ext cx="85248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38175"/>
            <a:ext cx="74295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704850"/>
            <a:ext cx="8401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461963"/>
            <a:ext cx="86010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471488"/>
            <a:ext cx="8610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5058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20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Додамо</a:t>
            </a:r>
            <a:r>
              <a:rPr lang="ru-RU" dirty="0" smtClean="0"/>
              <a:t> </a:t>
            </a:r>
            <a:r>
              <a:rPr lang="ru-RU" dirty="0" err="1" smtClean="0"/>
              <a:t>календар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342900"/>
            <a:ext cx="8439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571500"/>
            <a:ext cx="8543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466725"/>
            <a:ext cx="85248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62038"/>
            <a:ext cx="8286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81000"/>
            <a:ext cx="86010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442913"/>
            <a:ext cx="84867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6515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85925"/>
            <a:ext cx="73533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457200"/>
            <a:ext cx="85153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476250"/>
            <a:ext cx="8448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7675"/>
            <a:ext cx="85344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442913"/>
            <a:ext cx="86106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76250"/>
            <a:ext cx="85534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466725"/>
            <a:ext cx="85439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447675"/>
            <a:ext cx="83153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433388"/>
            <a:ext cx="85248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423863"/>
            <a:ext cx="82581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85763"/>
            <a:ext cx="85534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904875"/>
            <a:ext cx="72961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419100"/>
            <a:ext cx="85058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1488"/>
            <a:ext cx="84963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5400000" flipH="1" flipV="1">
            <a:off x="5500694" y="4857760"/>
            <a:ext cx="1357322" cy="107157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8200"/>
            <a:ext cx="85248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Клаца</a:t>
            </a:r>
            <a:r>
              <a:rPr lang="uk-UA" dirty="0" err="1" smtClean="0"/>
              <a:t>ємо</a:t>
            </a:r>
            <a:r>
              <a:rPr lang="uk-UA" dirty="0" smtClean="0"/>
              <a:t> на формі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476250"/>
            <a:ext cx="82772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433388"/>
            <a:ext cx="85153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466725"/>
            <a:ext cx="84010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476250"/>
            <a:ext cx="84105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685800"/>
            <a:ext cx="8515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461963"/>
            <a:ext cx="85439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81013"/>
            <a:ext cx="84772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381000"/>
            <a:ext cx="8362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990600"/>
            <a:ext cx="7029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09575"/>
            <a:ext cx="85534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57225"/>
            <a:ext cx="86391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733425"/>
            <a:ext cx="85248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638175"/>
            <a:ext cx="84105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76250"/>
            <a:ext cx="82486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471488"/>
            <a:ext cx="84677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00050"/>
            <a:ext cx="84772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447675"/>
            <a:ext cx="85153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90500"/>
            <a:ext cx="90963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438150"/>
            <a:ext cx="83629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219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4350"/>
            <a:ext cx="8382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35" y="1000108"/>
            <a:ext cx="7241003" cy="426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</Words>
  <Application>Microsoft Office PowerPoint</Application>
  <PresentationFormat>Экран (4:3)</PresentationFormat>
  <Paragraphs>2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2012-10-07T12:28:12Z</dcterms:modified>
</cp:coreProperties>
</file>